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32B99-1E8C-4830-A8A5-6E09038427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B98B8-BC60-4F0D-B149-874428948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354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32B99-1E8C-4830-A8A5-6E09038427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B98B8-BC60-4F0D-B149-874428948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704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32B99-1E8C-4830-A8A5-6E09038427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B98B8-BC60-4F0D-B149-874428948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62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32B99-1E8C-4830-A8A5-6E09038427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B98B8-BC60-4F0D-B149-874428948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111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32B99-1E8C-4830-A8A5-6E09038427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B98B8-BC60-4F0D-B149-874428948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304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32B99-1E8C-4830-A8A5-6E09038427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B98B8-BC60-4F0D-B149-874428948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213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32B99-1E8C-4830-A8A5-6E09038427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B98B8-BC60-4F0D-B149-874428948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3820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32B99-1E8C-4830-A8A5-6E09038427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B98B8-BC60-4F0D-B149-874428948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163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32B99-1E8C-4830-A8A5-6E09038427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B98B8-BC60-4F0D-B149-874428948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07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32B99-1E8C-4830-A8A5-6E09038427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B98B8-BC60-4F0D-B149-874428948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714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32B99-1E8C-4830-A8A5-6E09038427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B98B8-BC60-4F0D-B149-874428948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665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32B99-1E8C-4830-A8A5-6E090384277C}" type="datetimeFigureOut">
              <a:rPr lang="en-US" smtClean="0"/>
              <a:t>3/31/2016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B98B8-BC60-4F0D-B149-874428948A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713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0049" y="1543048"/>
            <a:ext cx="6858000" cy="5143500"/>
          </a:xfrm>
          <a:prstGeom prst="rect">
            <a:avLst/>
          </a:prstGeom>
        </p:spPr>
      </p:pic>
      <p:sp>
        <p:nvSpPr>
          <p:cNvPr id="3" name="Left Arrow 2"/>
          <p:cNvSpPr/>
          <p:nvPr/>
        </p:nvSpPr>
        <p:spPr>
          <a:xfrm>
            <a:off x="5694218" y="3131127"/>
            <a:ext cx="1607127" cy="318655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Left Arrow 3"/>
          <p:cNvSpPr/>
          <p:nvPr/>
        </p:nvSpPr>
        <p:spPr>
          <a:xfrm rot="1198027">
            <a:off x="2878636" y="4562541"/>
            <a:ext cx="3343308" cy="326885"/>
          </a:xfrm>
          <a:prstGeom prst="leftArrow">
            <a:avLst>
              <a:gd name="adj1" fmla="val 63619"/>
              <a:gd name="adj2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7800109" y="2092036"/>
            <a:ext cx="26323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Culvert under Richardson Court that drains the far ditch into the lake via narrow strip of Georgetown land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650181" y="4835236"/>
            <a:ext cx="26323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Culvert under Driveway that drains additional yards into the lake</a:t>
            </a:r>
            <a:endParaRPr lang="en-US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7065818" y="293404"/>
            <a:ext cx="3657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 smtClean="0"/>
              <a:t>Richardson Court Watershed Culverts</a:t>
            </a:r>
            <a:endParaRPr lang="en-US" sz="3200" b="1" u="sng" dirty="0"/>
          </a:p>
        </p:txBody>
      </p:sp>
    </p:spTree>
    <p:extLst>
      <p:ext uri="{BB962C8B-B14F-4D97-AF65-F5344CB8AC3E}">
        <p14:creationId xmlns:p14="http://schemas.microsoft.com/office/powerpoint/2010/main" val="3113105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9" y="857250"/>
            <a:ext cx="6858000" cy="5143500"/>
          </a:xfrm>
          <a:prstGeom prst="rect">
            <a:avLst/>
          </a:prstGeom>
        </p:spPr>
      </p:pic>
      <p:sp>
        <p:nvSpPr>
          <p:cNvPr id="3" name="Left Arrow 2"/>
          <p:cNvSpPr/>
          <p:nvPr/>
        </p:nvSpPr>
        <p:spPr>
          <a:xfrm>
            <a:off x="7060622" y="4253346"/>
            <a:ext cx="2000251" cy="332509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Left Arrow 3"/>
          <p:cNvSpPr/>
          <p:nvPr/>
        </p:nvSpPr>
        <p:spPr>
          <a:xfrm>
            <a:off x="6373091" y="1246908"/>
            <a:ext cx="2854036" cy="360219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9429751" y="822297"/>
            <a:ext cx="26323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Culvert under Driveway that drains into the lake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9429751" y="2923309"/>
            <a:ext cx="26323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Culvert under Bystrom Lane that drains the far ditch and farm land into the lake </a:t>
            </a:r>
            <a:endParaRPr lang="en-US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54181" y="1099295"/>
            <a:ext cx="25769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 smtClean="0"/>
              <a:t>Bystrom Lane Watershed culverts</a:t>
            </a:r>
            <a:endParaRPr lang="en-US" sz="3200" b="1" u="sng" dirty="0"/>
          </a:p>
        </p:txBody>
      </p:sp>
    </p:spTree>
    <p:extLst>
      <p:ext uri="{BB962C8B-B14F-4D97-AF65-F5344CB8AC3E}">
        <p14:creationId xmlns:p14="http://schemas.microsoft.com/office/powerpoint/2010/main" val="448785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59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Mitchell</dc:creator>
  <cp:lastModifiedBy>James Mitchell</cp:lastModifiedBy>
  <cp:revision>2</cp:revision>
  <dcterms:created xsi:type="dcterms:W3CDTF">2016-04-01T01:39:33Z</dcterms:created>
  <dcterms:modified xsi:type="dcterms:W3CDTF">2016-04-01T01:44:21Z</dcterms:modified>
</cp:coreProperties>
</file>