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notesMasterIdLst>
    <p:notesMasterId r:id="rId3"/>
  </p:notesMasterIdLst>
  <p:sldIdLst>
    <p:sldId id="256" r:id="rId2"/>
  </p:sldIdLst>
  <p:sldSz cx="6858000" cy="9144000" type="screen4x3"/>
  <p:notesSz cx="6858000" cy="9083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showPr showNarration="1">
    <p:present/>
    <p:sldAll/>
    <p:penClr>
      <a:prstClr val="red"/>
    </p:penClr>
    <p:extLst>
      <p:ext uri="{EC167BDD-8182-4AB7-AECC-EB403E3ABB37}">
        <p14:laserClr xmlns:mc="http://schemas.openxmlformats.org/markup-compatibility/2006" xmlns:mv="urn:schemas-microsoft-com:mac:vml" xmlns="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>
          <a:srgbClr val="FF0000"/>
        </p14:laserClr>
      </p:ext>
      <p:ext uri="{2FDB2607-1784-4EEB-B798-7EB5836EED8A}">
        <p14:showMediaCtrls xmlns:mc="http://schemas.openxmlformats.org/markup-compatibility/2006" xmlns:mv="urn:schemas-microsoft-com:mac:vml" xmlns="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val="1"/>
      </p:ext>
    </p:extLst>
  </p:showPr>
  <p:extLst>
    <p:ext uri="{E76CE94A-603C-4142-B9EB-6D1370010A27}">
      <p14:discardImageEditData xmlns:mc="http://schemas.openxmlformats.org/markup-compatibility/2006" xmlns:mv="urn:schemas-microsoft-com:mac:vml" xmlns="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val="0"/>
    </p:ext>
    <p:ext uri="{D31A062A-798A-4329-ABDD-BBA856620510}">
      <p14:defaultImageDpi xmlns:mc="http://schemas.openxmlformats.org/markup-compatibility/2006" xmlns:mv="urn:schemas-microsoft-com:mac:vml" xmlns="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 snapToObjects="1">
      <p:cViewPr>
        <p:scale>
          <a:sx n="150" d="100"/>
          <a:sy n="150" d="100"/>
        </p:scale>
        <p:origin x="-2336" y="-8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41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41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020A-F6B3-4258-959E-C6B2A66CAB42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151063" y="681038"/>
            <a:ext cx="2555875" cy="34067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14746"/>
            <a:ext cx="5486400" cy="40876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27915"/>
            <a:ext cx="2971800" cy="4541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27915"/>
            <a:ext cx="2971800" cy="4541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D7D55F-1796-47C8-A7BE-582532CB8C1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="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val="19621206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D7D55F-1796-47C8-A7BE-582532CB8C14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mc="http://schemas.openxmlformats.org/markup-compatibility/2006" xmlns:mv="urn:schemas-microsoft-com:mac:vml" xmlns=""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val="19744256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5DEE15-B5E2-7444-8BFA-C2BEC1633BEC}" type="datetimeFigureOut">
              <a:rPr lang="en-US" smtClean="0"/>
              <a:pPr/>
              <a:t>10/2/16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03A25F-CC25-0546-86A1-A9FE1665E75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2400" y="1676400"/>
            <a:ext cx="1389661" cy="7478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u="sng" dirty="0" smtClean="0">
                <a:latin typeface="Tahoma"/>
                <a:cs typeface="Tahoma"/>
              </a:rPr>
              <a:t>Officers</a:t>
            </a:r>
          </a:p>
          <a:p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i="1" dirty="0" smtClean="0">
                <a:latin typeface="Tahoma"/>
                <a:cs typeface="Tahoma"/>
              </a:rPr>
              <a:t>John Kirsch</a:t>
            </a:r>
            <a:r>
              <a:rPr lang="en-US" sz="1000" dirty="0">
                <a:latin typeface="Tahoma"/>
                <a:cs typeface="Tahoma"/>
              </a:rPr>
              <a:t> </a:t>
            </a:r>
            <a:r>
              <a:rPr lang="en-US" sz="1000" dirty="0" smtClean="0">
                <a:latin typeface="Tahoma"/>
                <a:cs typeface="Tahoma"/>
              </a:rPr>
              <a:t> </a:t>
            </a:r>
            <a:endParaRPr lang="en-US" sz="1000" dirty="0">
              <a:latin typeface="Tahoma"/>
              <a:cs typeface="Tahoma"/>
            </a:endParaRPr>
          </a:p>
          <a:p>
            <a:r>
              <a:rPr lang="en-US" sz="1000" dirty="0">
                <a:latin typeface="Tahoma"/>
                <a:cs typeface="Tahoma"/>
              </a:rPr>
              <a:t>President</a:t>
            </a:r>
          </a:p>
          <a:p>
            <a:r>
              <a:rPr lang="en-US" sz="1000" dirty="0">
                <a:latin typeface="Tahoma"/>
                <a:cs typeface="Tahoma"/>
              </a:rPr>
              <a:t> </a:t>
            </a:r>
          </a:p>
          <a:p>
            <a:r>
              <a:rPr lang="en-US" sz="1000" i="1" dirty="0" smtClean="0">
                <a:latin typeface="Tahoma"/>
                <a:cs typeface="Tahoma"/>
              </a:rPr>
              <a:t>Chris Olson</a:t>
            </a:r>
            <a:endParaRPr lang="en-US" sz="1000" i="1" dirty="0">
              <a:latin typeface="Tahoma"/>
              <a:cs typeface="Tahoma"/>
            </a:endParaRPr>
          </a:p>
          <a:p>
            <a:r>
              <a:rPr lang="en-US" sz="1000" dirty="0">
                <a:latin typeface="Tahoma"/>
                <a:cs typeface="Tahoma"/>
              </a:rPr>
              <a:t>Vice </a:t>
            </a:r>
            <a:r>
              <a:rPr lang="en-US" sz="1000" dirty="0" smtClean="0">
                <a:latin typeface="Tahoma"/>
                <a:cs typeface="Tahoma"/>
              </a:rPr>
              <a:t>President</a:t>
            </a:r>
            <a:endParaRPr lang="en-US" sz="1000" dirty="0">
              <a:latin typeface="Tahoma"/>
              <a:cs typeface="Tahoma"/>
            </a:endParaRPr>
          </a:p>
          <a:p>
            <a:r>
              <a:rPr lang="en-US" sz="1000" dirty="0">
                <a:latin typeface="Tahoma"/>
                <a:cs typeface="Tahoma"/>
              </a:rPr>
              <a:t> </a:t>
            </a:r>
          </a:p>
          <a:p>
            <a:r>
              <a:rPr lang="en-US" sz="1000" i="1" dirty="0" smtClean="0">
                <a:latin typeface="Tahoma"/>
                <a:cs typeface="Tahoma"/>
              </a:rPr>
              <a:t>Rock Anderson</a:t>
            </a:r>
            <a:endParaRPr lang="en-US" sz="1000" i="1" dirty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Secretary, Treasurer</a:t>
            </a:r>
            <a:endParaRPr lang="en-US" sz="1000" dirty="0">
              <a:latin typeface="Tahoma"/>
              <a:cs typeface="Tahoma"/>
            </a:endParaRPr>
          </a:p>
          <a:p>
            <a:r>
              <a:rPr lang="en-US" sz="1000" dirty="0">
                <a:latin typeface="Tahoma"/>
                <a:cs typeface="Tahoma"/>
              </a:rPr>
              <a:t> </a:t>
            </a:r>
          </a:p>
          <a:p>
            <a:r>
              <a:rPr lang="en-US" sz="1000" b="1" u="heavy" dirty="0" smtClean="0">
                <a:latin typeface="Tahoma"/>
                <a:cs typeface="Tahoma"/>
              </a:rPr>
              <a:t>Directors</a:t>
            </a:r>
          </a:p>
          <a:p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Tom Ward</a:t>
            </a:r>
            <a:endParaRPr lang="en-US" sz="1000" dirty="0">
              <a:latin typeface="Tahoma"/>
              <a:cs typeface="Tahoma"/>
            </a:endParaRPr>
          </a:p>
          <a:p>
            <a:r>
              <a:rPr lang="en-US" sz="1000" dirty="0">
                <a:latin typeface="Tahoma"/>
                <a:cs typeface="Tahoma"/>
              </a:rPr>
              <a:t>Eric </a:t>
            </a:r>
            <a:r>
              <a:rPr lang="en-US" sz="1000" dirty="0" err="1" smtClean="0">
                <a:latin typeface="Tahoma"/>
                <a:cs typeface="Tahoma"/>
              </a:rPr>
              <a:t>Fowle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Bob </a:t>
            </a:r>
            <a:r>
              <a:rPr lang="en-US" sz="1000" dirty="0" err="1" smtClean="0">
                <a:latin typeface="Tahoma"/>
                <a:cs typeface="Tahoma"/>
              </a:rPr>
              <a:t>Bultman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Carl </a:t>
            </a:r>
            <a:r>
              <a:rPr lang="en-US" sz="1000" dirty="0" err="1" smtClean="0">
                <a:latin typeface="Tahoma"/>
                <a:cs typeface="Tahoma"/>
              </a:rPr>
              <a:t>Giessel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Mary </a:t>
            </a:r>
            <a:r>
              <a:rPr lang="en-US" sz="1000" dirty="0" err="1" smtClean="0">
                <a:latin typeface="Tahoma"/>
                <a:cs typeface="Tahoma"/>
              </a:rPr>
              <a:t>Smythe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Cathy </a:t>
            </a:r>
            <a:r>
              <a:rPr lang="en-US" sz="1000" dirty="0" err="1" smtClean="0">
                <a:latin typeface="Tahoma"/>
                <a:cs typeface="Tahoma"/>
              </a:rPr>
              <a:t>Pabich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Karl </a:t>
            </a:r>
            <a:r>
              <a:rPr lang="en-US" sz="1000" dirty="0" err="1" smtClean="0">
                <a:latin typeface="Tahoma"/>
                <a:cs typeface="Tahoma"/>
              </a:rPr>
              <a:t>Klessig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Kendra </a:t>
            </a:r>
            <a:r>
              <a:rPr lang="en-US" sz="1000" dirty="0" err="1" smtClean="0">
                <a:latin typeface="Tahoma"/>
                <a:cs typeface="Tahoma"/>
              </a:rPr>
              <a:t>Kellling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Susan Kennedy</a:t>
            </a:r>
          </a:p>
          <a:p>
            <a:r>
              <a:rPr lang="en-US" sz="1000" dirty="0" smtClean="0">
                <a:latin typeface="Tahoma"/>
                <a:cs typeface="Tahoma"/>
              </a:rPr>
              <a:t>Sara </a:t>
            </a:r>
            <a:r>
              <a:rPr lang="en-US" sz="1000" dirty="0" err="1" smtClean="0">
                <a:latin typeface="Tahoma"/>
                <a:cs typeface="Tahoma"/>
              </a:rPr>
              <a:t>Schuetze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Mickey </a:t>
            </a:r>
            <a:r>
              <a:rPr lang="en-US" sz="1000" dirty="0" err="1" smtClean="0">
                <a:latin typeface="Tahoma"/>
                <a:cs typeface="Tahoma"/>
              </a:rPr>
              <a:t>Judkins</a:t>
            </a:r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dirty="0">
                <a:latin typeface="Tahoma"/>
                <a:cs typeface="Tahoma"/>
              </a:rPr>
              <a:t> </a:t>
            </a:r>
          </a:p>
          <a:p>
            <a:r>
              <a:rPr lang="en-US" sz="1000" b="1" u="heavy" dirty="0" smtClean="0">
                <a:latin typeface="Tahoma"/>
                <a:cs typeface="Tahoma"/>
              </a:rPr>
              <a:t>Staff</a:t>
            </a:r>
          </a:p>
          <a:p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i="1" dirty="0" smtClean="0">
                <a:latin typeface="Tahoma"/>
                <a:cs typeface="Tahoma"/>
              </a:rPr>
              <a:t>Jim </a:t>
            </a:r>
            <a:r>
              <a:rPr lang="en-US" sz="1000" i="1" dirty="0">
                <a:latin typeface="Tahoma"/>
                <a:cs typeface="Tahoma"/>
              </a:rPr>
              <a:t>Kettler</a:t>
            </a:r>
          </a:p>
          <a:p>
            <a:r>
              <a:rPr lang="en-US" sz="1000" dirty="0">
                <a:latin typeface="Tahoma"/>
                <a:cs typeface="Tahoma"/>
              </a:rPr>
              <a:t>Executive Director</a:t>
            </a:r>
          </a:p>
          <a:p>
            <a:r>
              <a:rPr lang="en-US" sz="1000" dirty="0">
                <a:latin typeface="Tahoma"/>
                <a:cs typeface="Tahoma"/>
              </a:rPr>
              <a:t> </a:t>
            </a:r>
          </a:p>
          <a:p>
            <a:r>
              <a:rPr lang="en-US" sz="1000" i="1" dirty="0" smtClean="0">
                <a:latin typeface="Tahoma"/>
                <a:cs typeface="Tahoma"/>
              </a:rPr>
              <a:t>Lisa </a:t>
            </a:r>
            <a:r>
              <a:rPr lang="en-US" sz="1000" i="1" dirty="0" err="1" smtClean="0">
                <a:latin typeface="Tahoma"/>
                <a:cs typeface="Tahoma"/>
              </a:rPr>
              <a:t>Vihos</a:t>
            </a:r>
            <a:endParaRPr lang="en-US" sz="1000" i="1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Development &amp; </a:t>
            </a:r>
          </a:p>
          <a:p>
            <a:r>
              <a:rPr lang="en-US" sz="1000" dirty="0" smtClean="0">
                <a:latin typeface="Tahoma"/>
                <a:cs typeface="Tahoma"/>
              </a:rPr>
              <a:t>Communications </a:t>
            </a:r>
            <a:endParaRPr lang="en-US" sz="1000" dirty="0">
              <a:latin typeface="Tahoma"/>
              <a:cs typeface="Tahoma"/>
            </a:endParaRPr>
          </a:p>
          <a:p>
            <a:endParaRPr lang="en-US" sz="1000" dirty="0" smtClean="0">
              <a:latin typeface="Tahoma"/>
              <a:cs typeface="Tahoma"/>
            </a:endParaRPr>
          </a:p>
          <a:p>
            <a:r>
              <a:rPr lang="en-US" sz="1000" i="1" dirty="0" smtClean="0">
                <a:latin typeface="Tahoma"/>
                <a:cs typeface="Tahoma"/>
              </a:rPr>
              <a:t>Sherrill </a:t>
            </a:r>
            <a:r>
              <a:rPr lang="en-US" sz="1000" i="1" dirty="0">
                <a:latin typeface="Tahoma"/>
                <a:cs typeface="Tahoma"/>
              </a:rPr>
              <a:t>Anderson</a:t>
            </a:r>
          </a:p>
          <a:p>
            <a:r>
              <a:rPr lang="en-US" sz="1000" dirty="0">
                <a:latin typeface="Tahoma"/>
                <a:cs typeface="Tahoma"/>
              </a:rPr>
              <a:t>Regional Outreach</a:t>
            </a:r>
            <a:r>
              <a:rPr lang="en-US" sz="1000" dirty="0" smtClean="0">
                <a:latin typeface="Tahoma"/>
                <a:cs typeface="Tahoma"/>
              </a:rPr>
              <a:t> </a:t>
            </a:r>
          </a:p>
          <a:p>
            <a:r>
              <a:rPr lang="en-US" sz="1000" dirty="0">
                <a:latin typeface="Tahoma"/>
                <a:cs typeface="Tahoma"/>
              </a:rPr>
              <a:t> </a:t>
            </a:r>
          </a:p>
          <a:p>
            <a:r>
              <a:rPr lang="en-US" sz="1000" i="1" dirty="0" err="1">
                <a:latin typeface="Tahoma"/>
                <a:cs typeface="Tahoma"/>
              </a:rPr>
              <a:t>Jenn</a:t>
            </a:r>
            <a:r>
              <a:rPr lang="en-US" sz="1000" i="1" dirty="0">
                <a:latin typeface="Tahoma"/>
                <a:cs typeface="Tahoma"/>
              </a:rPr>
              <a:t> </a:t>
            </a:r>
            <a:r>
              <a:rPr lang="en-US" sz="1000" i="1" dirty="0" err="1">
                <a:latin typeface="Tahoma"/>
                <a:cs typeface="Tahoma"/>
              </a:rPr>
              <a:t>Hansmann</a:t>
            </a:r>
            <a:endParaRPr lang="en-US" sz="1000" i="1" dirty="0">
              <a:latin typeface="Tahoma"/>
              <a:cs typeface="Tahoma"/>
            </a:endParaRPr>
          </a:p>
          <a:p>
            <a:r>
              <a:rPr lang="en-US" sz="1000" dirty="0">
                <a:latin typeface="Tahoma"/>
                <a:cs typeface="Tahoma"/>
              </a:rPr>
              <a:t>Community </a:t>
            </a:r>
            <a:r>
              <a:rPr lang="en-US" sz="1000" dirty="0" smtClean="0">
                <a:latin typeface="Tahoma"/>
                <a:cs typeface="Tahoma"/>
              </a:rPr>
              <a:t>Relations</a:t>
            </a:r>
          </a:p>
          <a:p>
            <a:endParaRPr lang="en-US" sz="1000" dirty="0">
              <a:latin typeface="Tahoma"/>
              <a:cs typeface="Tahoma"/>
            </a:endParaRPr>
          </a:p>
          <a:p>
            <a:r>
              <a:rPr lang="en-US" sz="1000" i="1" dirty="0" smtClean="0">
                <a:latin typeface="Tahoma"/>
                <a:cs typeface="Tahoma"/>
              </a:rPr>
              <a:t>Amy </a:t>
            </a:r>
            <a:r>
              <a:rPr lang="en-US" sz="1000" i="1" dirty="0" err="1" smtClean="0">
                <a:latin typeface="Tahoma"/>
                <a:cs typeface="Tahoma"/>
              </a:rPr>
              <a:t>Fettes</a:t>
            </a:r>
            <a:endParaRPr lang="en-US" sz="1000" i="1" dirty="0" smtClean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Finance Manager</a:t>
            </a:r>
            <a:endParaRPr lang="en-US" sz="1000" dirty="0">
              <a:latin typeface="Tahoma"/>
              <a:cs typeface="Tahoma"/>
            </a:endParaRPr>
          </a:p>
          <a:p>
            <a:endParaRPr lang="en-US" sz="1000" dirty="0">
              <a:latin typeface="Tahoma"/>
              <a:cs typeface="Tahoma"/>
            </a:endParaRPr>
          </a:p>
          <a:p>
            <a:r>
              <a:rPr lang="en-US" sz="1000" dirty="0">
                <a:latin typeface="Tahoma"/>
                <a:cs typeface="Tahoma"/>
              </a:rPr>
              <a:t>P.O. Box </a:t>
            </a:r>
            <a:r>
              <a:rPr lang="en-US" sz="1000" dirty="0" smtClean="0">
                <a:latin typeface="Tahoma"/>
                <a:cs typeface="Tahoma"/>
              </a:rPr>
              <a:t>358</a:t>
            </a:r>
            <a:endParaRPr lang="en-US" sz="1000" dirty="0">
              <a:latin typeface="Tahoma"/>
              <a:cs typeface="Tahoma"/>
            </a:endParaRPr>
          </a:p>
          <a:p>
            <a:r>
              <a:rPr lang="en-US" sz="1000" dirty="0" smtClean="0">
                <a:latin typeface="Tahoma"/>
                <a:cs typeface="Tahoma"/>
              </a:rPr>
              <a:t>Cleveland, WI 53015</a:t>
            </a:r>
          </a:p>
          <a:p>
            <a:r>
              <a:rPr lang="en-US" sz="1000" b="1" dirty="0" err="1" smtClean="0">
                <a:latin typeface="Tahoma"/>
                <a:cs typeface="Tahoma"/>
              </a:rPr>
              <a:t>www.lnrp.org</a:t>
            </a:r>
            <a:r>
              <a:rPr lang="en-US" sz="1000" b="1" dirty="0" smtClean="0">
                <a:latin typeface="Tahoma"/>
                <a:cs typeface="Tahoma"/>
              </a:rPr>
              <a:t> </a:t>
            </a:r>
            <a:endParaRPr lang="en-US" sz="1000" b="1" dirty="0">
              <a:latin typeface="Tahoma"/>
              <a:cs typeface="Tahoma"/>
            </a:endParaRPr>
          </a:p>
          <a:p>
            <a:r>
              <a:rPr lang="en-US" sz="1000" b="1" dirty="0" err="1">
                <a:latin typeface="Tahoma"/>
                <a:cs typeface="Tahoma"/>
              </a:rPr>
              <a:t>inquiry@lnrp.org</a:t>
            </a:r>
            <a:endParaRPr lang="en-US" sz="1000" b="1" dirty="0">
              <a:latin typeface="Tahoma"/>
              <a:cs typeface="Tahoma"/>
            </a:endParaRPr>
          </a:p>
          <a:p>
            <a:endParaRPr lang="en-US" sz="1000" dirty="0">
              <a:latin typeface="Tahoma"/>
              <a:cs typeface="Tahoma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rot="5400000">
            <a:off x="-1866106" y="5218906"/>
            <a:ext cx="6934200" cy="1588"/>
          </a:xfrm>
          <a:prstGeom prst="line">
            <a:avLst/>
          </a:prstGeom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54188" y="1752600"/>
            <a:ext cx="4799012" cy="1588"/>
          </a:xfrm>
          <a:prstGeom prst="line">
            <a:avLst/>
          </a:prstGeom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754189" y="2133600"/>
            <a:ext cx="46466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200" dirty="0"/>
          </a:p>
          <a:p>
            <a:endParaRPr 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2133600" y="609600"/>
            <a:ext cx="441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chemeClr val="accent1"/>
                </a:solidFill>
              </a:rPr>
              <a:t>Cultivating Community and Stewardship from the Ledge to the Lakeshore</a:t>
            </a:r>
            <a:endParaRPr lang="en-US" i="1" dirty="0">
              <a:solidFill>
                <a:schemeClr val="accent1"/>
              </a:solidFill>
            </a:endParaRPr>
          </a:p>
        </p:txBody>
      </p:sp>
      <p:pic>
        <p:nvPicPr>
          <p:cNvPr id="12" name="Picture 11" descr="LNRP Logo.pd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0" y="277368"/>
            <a:ext cx="1205254" cy="1170432"/>
          </a:xfrm>
          <a:prstGeom prst="rect">
            <a:avLst/>
          </a:prstGeom>
        </p:spPr>
      </p:pic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828800" y="1981200"/>
            <a:ext cx="4572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91440" rIns="91440" bIns="9144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MEMO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-84" charset="0"/>
              <a:ea typeface="Times New Roman" pitchFamily="-8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latin typeface="Cambria" pitchFamily="-84" charset="0"/>
                <a:ea typeface="Times New Roman" pitchFamily="-84" charset="0"/>
              </a:rPr>
              <a:t>September</a:t>
            </a:r>
            <a:r>
              <a:rPr lang="en-US" sz="1200" dirty="0" smtClean="0">
                <a:latin typeface="Cambria" pitchFamily="-84" charset="0"/>
                <a:ea typeface="Times New Roman" pitchFamily="-84" charset="0"/>
              </a:rPr>
              <a:t> 30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, 2016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To: Mary </a:t>
            </a:r>
            <a:r>
              <a:rPr kumimoji="0" 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Gansberg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and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</a:t>
            </a:r>
            <a:r>
              <a:rPr lang="en-US" sz="1200" dirty="0" smtClean="0">
                <a:latin typeface="Cambria" pitchFamily="-84" charset="0"/>
                <a:ea typeface="Times New Roman" pitchFamily="-84" charset="0"/>
              </a:rPr>
              <a:t>Faith Murray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,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WDNR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From: Jim Kettler, LNRP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RE: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Friends of </a:t>
            </a:r>
            <a:r>
              <a:rPr lang="en-US" sz="1200" dirty="0" smtClean="0">
                <a:latin typeface="Cambria" pitchFamily="-84" charset="0"/>
                <a:ea typeface="Times New Roman" pitchFamily="-84" charset="0"/>
              </a:rPr>
              <a:t>Manitowoc River Watershed River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Planning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Grant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Report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and Financial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Reconciliation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-84" charset="0"/>
              <a:ea typeface="Times New Roman" pitchFamily="-8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Dear Mary and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</a:t>
            </a:r>
            <a:r>
              <a:rPr lang="en-US" sz="1200" dirty="0" smtClean="0">
                <a:latin typeface="Cambria" pitchFamily="-84" charset="0"/>
                <a:ea typeface="Times New Roman" pitchFamily="-84" charset="0"/>
              </a:rPr>
              <a:t>Faith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:</a:t>
            </a:r>
            <a:endParaRPr kumimoji="0" lang="en-US" sz="12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mbria" pitchFamily="-84" charset="0"/>
              <a:ea typeface="Times New Roman" pitchFamily="-8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You will find enclosed our final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report for the Friends</a:t>
            </a:r>
            <a:r>
              <a:rPr kumimoji="0" 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of the Manitowoc River Watershed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River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Planning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Grant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that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contains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the final report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narratives, financials,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and </a:t>
            </a:r>
            <a:r>
              <a:rPr kumimoji="0" 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cd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for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Cambria" pitchFamily="-84" charset="0"/>
              </a:rPr>
              <a:t>RP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Cambria" pitchFamily="-84" charset="0"/>
              </a:rPr>
              <a:t>-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Cambria" pitchFamily="-84" charset="0"/>
              </a:rPr>
              <a:t>274-15</a:t>
            </a:r>
            <a:r>
              <a:rPr lang="en-US" sz="1200" dirty="0" smtClean="0">
                <a:latin typeface="Cambria" pitchFamily="-84" charset="0"/>
                <a:ea typeface="Cambria" pitchFamily="-84" charset="0"/>
              </a:rPr>
              <a:t>: Lower Manitowoc Watershed Plan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Cambria" pitchFamily="-84" charset="0"/>
              </a:rPr>
              <a:t>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latin typeface="Cambria" pitchFamily="-84" charset="0"/>
                <a:ea typeface="Cambria" pitchFamily="-84" charset="0"/>
              </a:rPr>
              <a:t>The final report on CD is broken into Financials, Strategic Planning, Action Plan Materials, Outreach, and Water Quality on the Little Manitowoc River as indicated on the Table of Contents. 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-84" charset="0"/>
              <a:ea typeface="Cambria" pitchFamily="-8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en-US" sz="1200" dirty="0" smtClean="0">
                <a:latin typeface="Cambria" pitchFamily="-84" charset="0"/>
                <a:ea typeface="Times New Roman" pitchFamily="-84" charset="0"/>
              </a:rPr>
              <a:t>It was a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very successful grant programs with significant outcomes and capacity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building.</a:t>
            </a:r>
            <a:r>
              <a:rPr kumimoji="0" lang="en-US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Please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let me know if you have any questions as well as if and when you approve the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 final report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and close the accounts.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-84" charset="0"/>
              <a:ea typeface="Times New Roman" pitchFamily="-8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All </a:t>
            </a: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the best and thanks so very much for your continued support!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Sincerely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,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en-US" sz="1200" dirty="0" smtClean="0">
              <a:latin typeface="Cambria" pitchFamily="-84" charset="0"/>
              <a:ea typeface="Times New Roman" pitchFamily="-8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-84" charset="0"/>
              <a:ea typeface="Times New Roman" pitchFamily="-8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mbria" pitchFamily="-84" charset="0"/>
                <a:ea typeface="Times New Roman" pitchFamily="-84" charset="0"/>
              </a:rPr>
              <a:t>James Kettler, Executive Director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263</Words>
  <Application>Microsoft Office PowerPoint</Application>
  <PresentationFormat>On-screen Show (4:3)</PresentationFormat>
  <Paragraphs>64</Paragraphs>
  <Slides>1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Lakeshore Natural Resource Partnership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Jim Kettler</dc:creator>
  <cp:lastModifiedBy>Jim Kettler</cp:lastModifiedBy>
  <cp:revision>26</cp:revision>
  <cp:lastPrinted>2015-04-13T19:00:59Z</cp:lastPrinted>
  <dcterms:created xsi:type="dcterms:W3CDTF">2016-10-02T16:41:57Z</dcterms:created>
  <dcterms:modified xsi:type="dcterms:W3CDTF">2016-10-02T16:42:10Z</dcterms:modified>
</cp:coreProperties>
</file>