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matic SC" panose="020B0604020202020204" charset="-79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Code Pr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FED195-02AA-4C85-81CE-BCE6D8DE6750}">
  <a:tblStyle styleId="{17FED195-02AA-4C85-81CE-BCE6D8DE67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81ebc0ab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81ebc0ab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81ebc0ab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81ebc0ab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81ebc0a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81ebc0a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TP is really bad during storm events but is only kind of  bad under base flow conditions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81ebc0ab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81ebc0ab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81ebc0ab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81ebc0ab6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81ebc0ab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81ebc0ab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Lake Ripley receives about 8 MGD of water per day and one ton of sediment is added every 24 MG.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81ebc0ab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81ebc0ab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Monitoring Update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2021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6713"/>
            <a:ext cx="8229600" cy="4410075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" name="Google Shape;67;p15"/>
          <p:cNvGraphicFramePr/>
          <p:nvPr/>
        </p:nvGraphicFramePr>
        <p:xfrm>
          <a:off x="139700" y="171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{17FED195-02AA-4C85-81CE-BCE6D8DE6750}</a:tableStyleId>
              </a:tblPr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Hwy 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Preserve Central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 Hwy 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Ripley Road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0.0750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0.2299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0.1774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0.1877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0.1866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Maximum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0.6190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0.7890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0.5940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0.5530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0.0866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0.0704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0.0680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Deviation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0.1992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0.1735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0.1216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0.1052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Exceed Criteria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8" name="Google Shape;68;p15"/>
          <p:cNvGraphicFramePr/>
          <p:nvPr/>
        </p:nvGraphicFramePr>
        <p:xfrm>
          <a:off x="4888800" y="16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{17FED195-02AA-4C85-81CE-BCE6D8DE6750}</a:tableStyleId>
              </a:tblPr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Hwy 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Preserve Central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 Hwy 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Ripley Road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0.075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0.1660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0.1536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0.1695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0.1738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Maximum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0.6190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0.7890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0.5940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0.5530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0.0298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0.0516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0.0679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0.0628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Deviation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0.1700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0.1565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0.1122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0.0969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Exceed Criteria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88.6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9" name="Google Shape;69;p15"/>
          <p:cNvSpPr/>
          <p:nvPr/>
        </p:nvSpPr>
        <p:spPr>
          <a:xfrm>
            <a:off x="4341213" y="2387400"/>
            <a:ext cx="470400" cy="36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Phosphorus Summary Data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Phosphorus Loading is related to flow</a:t>
            </a:r>
            <a:endParaRPr/>
          </a:p>
        </p:txBody>
      </p:sp>
      <p:pic>
        <p:nvPicPr>
          <p:cNvPr id="76" name="Google Shape;76;p1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88" y="1127375"/>
            <a:ext cx="7055968" cy="378115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Suspended Solids</a:t>
            </a:r>
            <a:endParaRPr/>
          </a:p>
        </p:txBody>
      </p:sp>
      <p:pic>
        <p:nvPicPr>
          <p:cNvPr id="82" name="Google Shape;82;p1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9950"/>
            <a:ext cx="7055968" cy="3781150"/>
          </a:xfrm>
          <a:prstGeom prst="rect">
            <a:avLst/>
          </a:prstGeom>
          <a:noFill/>
          <a:ln w="254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Suspended Solids Summary Data</a:t>
            </a:r>
            <a:endParaRPr/>
          </a:p>
        </p:txBody>
      </p:sp>
      <p:graphicFrame>
        <p:nvGraphicFramePr>
          <p:cNvPr id="88" name="Google Shape;88;p18"/>
          <p:cNvGraphicFramePr/>
          <p:nvPr/>
        </p:nvGraphicFramePr>
        <p:xfrm>
          <a:off x="304800" y="118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{17FED195-02AA-4C85-81CE-BCE6D8DE6750}</a:tableStyleId>
              </a:tblPr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Hwy 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Preserve Central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 Hwy 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Ripley Road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Maximum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110.0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34.6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Deviation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Exceed Criteria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9" name="Google Shape;89;p18"/>
          <p:cNvGraphicFramePr/>
          <p:nvPr/>
        </p:nvGraphicFramePr>
        <p:xfrm>
          <a:off x="3076825" y="324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{17FED195-02AA-4C85-81CE-BCE6D8DE6750}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Criteria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Hwy 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Preserve Central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 Hwy 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Ripley Road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ctr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24.6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Maximum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110.0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55.0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93.5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Minimum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Deviation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22.9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Exceed Criteria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Samples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5400" marR="25400" marT="0" marB="0" anchor="b">
                    <a:lnL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0" name="Google Shape;90;p18"/>
          <p:cNvSpPr/>
          <p:nvPr/>
        </p:nvSpPr>
        <p:spPr>
          <a:xfrm rot="5400000">
            <a:off x="6350900" y="1993475"/>
            <a:ext cx="1036200" cy="950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162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on our current data, 1 ton of sediment is added to Lake Ripley about </a:t>
            </a:r>
            <a:r>
              <a:rPr lang="en" i="1" u="sng"/>
              <a:t>every 3 days</a:t>
            </a:r>
            <a:r>
              <a:rPr lang="en"/>
              <a:t>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should we be doing?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Big rain events in the watershed are a big deal.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Develop watershed BMP’s to address stormwater mitigation that encourages retention and infiltration.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Last year the Secchi depth decreased by 9 feet after one large rain event!!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Continue to work towards reducing TSS and TP loads.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On-screen Show (16:9)</PresentationFormat>
  <Paragraphs>165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Arial</vt:lpstr>
      <vt:lpstr>Source Code Pro</vt:lpstr>
      <vt:lpstr>Amatic SC</vt:lpstr>
      <vt:lpstr>Beach Day</vt:lpstr>
      <vt:lpstr>Monitoring Update</vt:lpstr>
      <vt:lpstr>PowerPoint Presentation</vt:lpstr>
      <vt:lpstr>Total Phosphorus Summary Data</vt:lpstr>
      <vt:lpstr>Phosphorus Loading is related to flow</vt:lpstr>
      <vt:lpstr>Total Suspended Solids</vt:lpstr>
      <vt:lpstr>Total Suspended Solids Summary Data</vt:lpstr>
      <vt:lpstr>Based on our current data, 1 ton of sediment is added to Lake Ripley about every 3 days!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Update</dc:title>
  <dc:creator>User</dc:creator>
  <cp:lastModifiedBy>Lake Ripley Management</cp:lastModifiedBy>
  <cp:revision>1</cp:revision>
  <dcterms:modified xsi:type="dcterms:W3CDTF">2021-07-12T16:51:20Z</dcterms:modified>
</cp:coreProperties>
</file>