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6" r:id="rId2"/>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8" y="-5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30"/>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F96E21-CD24-45CD-A2EC-58E0C4ADC103}"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314265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96E21-CD24-45CD-A2EC-58E0C4ADC103}"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23796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96E21-CD24-45CD-A2EC-58E0C4ADC103}"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045709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96E21-CD24-45CD-A2EC-58E0C4ADC103}"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2200803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96E21-CD24-45CD-A2EC-58E0C4ADC103}" type="datetimeFigureOut">
              <a:rPr lang="en-US" smtClean="0"/>
              <a:t>10/28/2016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438049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96E21-CD24-45CD-A2EC-58E0C4ADC103}"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069831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6"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6"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96E21-CD24-45CD-A2EC-58E0C4ADC103}" type="datetimeFigureOut">
              <a:rPr lang="en-US" smtClean="0"/>
              <a:t>10/28/2016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7691949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96E21-CD24-45CD-A2EC-58E0C4ADC103}" type="datetimeFigureOut">
              <a:rPr lang="en-US" smtClean="0"/>
              <a:t>10/28/2016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3818848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96E21-CD24-45CD-A2EC-58E0C4ADC103}" type="datetimeFigureOut">
              <a:rPr lang="en-US" smtClean="0"/>
              <a:t>10/28/2016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148763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96E21-CD24-45CD-A2EC-58E0C4ADC103}"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419784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96E21-CD24-45CD-A2EC-58E0C4ADC103}" type="datetimeFigureOut">
              <a:rPr lang="en-US" smtClean="0"/>
              <a:t>10/28/2016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6E8DD7-B0F9-4CB0-AB97-E729BC936FF3}" type="slidenum">
              <a:rPr lang="en-US" smtClean="0"/>
              <a:t>‹#›</a:t>
            </a:fld>
            <a:endParaRPr lang="en-US"/>
          </a:p>
        </p:txBody>
      </p:sp>
    </p:spTree>
    <p:extLst>
      <p:ext uri="{BB962C8B-B14F-4D97-AF65-F5344CB8AC3E}">
        <p14:creationId xmlns:p14="http://schemas.microsoft.com/office/powerpoint/2010/main" val="46692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7"/>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53"/>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61F96E21-CD24-45CD-A2EC-58E0C4ADC103}" type="datetimeFigureOut">
              <a:rPr lang="en-US" smtClean="0"/>
              <a:t>10/28/2016</a:t>
            </a:fld>
            <a:endParaRPr lang="en-US"/>
          </a:p>
        </p:txBody>
      </p:sp>
      <p:sp>
        <p:nvSpPr>
          <p:cNvPr id="5" name="Footer Placeholder 4"/>
          <p:cNvSpPr>
            <a:spLocks noGrp="1"/>
          </p:cNvSpPr>
          <p:nvPr>
            <p:ph type="ftr" sz="quarter" idx="3"/>
          </p:nvPr>
        </p:nvSpPr>
        <p:spPr>
          <a:xfrm>
            <a:off x="2655570" y="9322653"/>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53"/>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A76E8DD7-B0F9-4CB0-AB97-E729BC936FF3}" type="slidenum">
              <a:rPr lang="en-US" smtClean="0"/>
              <a:t>‹#›</a:t>
            </a:fld>
            <a:endParaRPr lang="en-US"/>
          </a:p>
        </p:txBody>
      </p:sp>
    </p:spTree>
    <p:extLst>
      <p:ext uri="{BB962C8B-B14F-4D97-AF65-F5344CB8AC3E}">
        <p14:creationId xmlns:p14="http://schemas.microsoft.com/office/powerpoint/2010/main" val="4105226967"/>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76200" y="1143000"/>
            <a:ext cx="7620000" cy="8763000"/>
          </a:xfrm>
        </p:spPr>
        <p:txBody>
          <a:bodyPr>
            <a:noAutofit/>
          </a:bodyPr>
          <a:lstStyle/>
          <a:p>
            <a:pPr marL="0" indent="0">
              <a:buNone/>
            </a:pPr>
            <a:r>
              <a:rPr lang="en-US" sz="1400" b="1" dirty="0" smtClean="0">
                <a:solidFill>
                  <a:schemeClr val="tx2"/>
                </a:solidFill>
              </a:rPr>
              <a:t>Polk County Aquatic Invasive Species Strategic Plan</a:t>
            </a:r>
          </a:p>
          <a:p>
            <a:pPr marL="0" indent="0">
              <a:buNone/>
            </a:pPr>
            <a:r>
              <a:rPr lang="en-US" sz="1400" dirty="0" smtClean="0"/>
              <a:t>Wednesday, May 20</a:t>
            </a:r>
            <a:r>
              <a:rPr lang="en-US" sz="1400" baseline="30000" dirty="0" smtClean="0"/>
              <a:t>th</a:t>
            </a:r>
            <a:r>
              <a:rPr lang="en-US" sz="1400" dirty="0" smtClean="0"/>
              <a:t>, 7-9 pm,  Polk County Justice Center, Balsam Lake</a:t>
            </a:r>
            <a:br>
              <a:rPr lang="en-US" sz="1400" dirty="0" smtClean="0"/>
            </a:br>
            <a:r>
              <a:rPr lang="en-US" sz="1400" dirty="0" smtClean="0"/>
              <a:t>Wednesday, June 17</a:t>
            </a:r>
            <a:r>
              <a:rPr lang="en-US" sz="1400" baseline="30000" dirty="0" smtClean="0"/>
              <a:t>th</a:t>
            </a:r>
            <a:r>
              <a:rPr lang="en-US" sz="1400" dirty="0" smtClean="0"/>
              <a:t>, 7-9 pm, Polk County Justice Center, Balsam Lake</a:t>
            </a:r>
          </a:p>
          <a:p>
            <a:pPr marL="0" indent="0">
              <a:buNone/>
            </a:pPr>
            <a:r>
              <a:rPr lang="en-US" sz="1400" i="1" dirty="0"/>
              <a:t>Everyone with a stake in the prevention of aquatic invasive species is encouraged to attend this strategic planning session to help prioritize which actions should take place in Polk County in response to aquatic invasive species. </a:t>
            </a:r>
            <a:endParaRPr lang="en-US" sz="1400" i="1" dirty="0" smtClean="0"/>
          </a:p>
          <a:p>
            <a:pPr marL="0" indent="0">
              <a:buNone/>
            </a:pPr>
            <a:endParaRPr lang="en-US" sz="1400" dirty="0" smtClean="0"/>
          </a:p>
          <a:p>
            <a:pPr marL="0" indent="0">
              <a:buNone/>
            </a:pPr>
            <a:r>
              <a:rPr lang="en-US" sz="1400" b="1" dirty="0" smtClean="0">
                <a:solidFill>
                  <a:schemeClr val="tx2"/>
                </a:solidFill>
              </a:rPr>
              <a:t>Big Blake Lake Clean Boats, Clean Waters Refresher Basics and Training</a:t>
            </a:r>
          </a:p>
          <a:p>
            <a:pPr marL="0" indent="0">
              <a:buNone/>
            </a:pPr>
            <a:r>
              <a:rPr lang="en-US" sz="1400" dirty="0" smtClean="0"/>
              <a:t>Saturday, June 6</a:t>
            </a:r>
            <a:r>
              <a:rPr lang="en-US" sz="1400" baseline="30000" dirty="0" smtClean="0"/>
              <a:t>th</a:t>
            </a:r>
            <a:r>
              <a:rPr lang="en-US" sz="1400" dirty="0" smtClean="0"/>
              <a:t>, 10am-noon, East Landing/North End of the Lake/</a:t>
            </a:r>
            <a:r>
              <a:rPr lang="en-US" sz="1400" dirty="0" err="1" smtClean="0"/>
              <a:t>Bystrom</a:t>
            </a:r>
            <a:r>
              <a:rPr lang="en-US" sz="1400" dirty="0" smtClean="0"/>
              <a:t> Lane</a:t>
            </a:r>
            <a:br>
              <a:rPr lang="en-US" sz="1400" dirty="0" smtClean="0"/>
            </a:br>
            <a:r>
              <a:rPr lang="en-US" sz="1400" dirty="0" smtClean="0"/>
              <a:t>Saturday, June 13th, 10am-noon, East Landing/North End of the Lake/</a:t>
            </a:r>
            <a:r>
              <a:rPr lang="en-US" sz="1400" dirty="0" err="1" smtClean="0"/>
              <a:t>Bystrom</a:t>
            </a:r>
            <a:r>
              <a:rPr lang="en-US" sz="1400" dirty="0" smtClean="0"/>
              <a:t> Lane</a:t>
            </a:r>
            <a:br>
              <a:rPr lang="en-US" sz="1400" dirty="0" smtClean="0"/>
            </a:br>
            <a:r>
              <a:rPr lang="en-US" sz="1400" i="1" dirty="0" smtClean="0"/>
              <a:t>Learn the basics of boat inspections and what is needed to educate the public about </a:t>
            </a:r>
            <a:r>
              <a:rPr lang="en-US" sz="1400" i="1" dirty="0" err="1" smtClean="0"/>
              <a:t>invasives</a:t>
            </a:r>
            <a:r>
              <a:rPr lang="en-US" sz="1400" i="1" dirty="0" smtClean="0"/>
              <a:t>!  These trainings are part of the WDNR Drain Campaign, a statewide initiative to increase awareness of Wisconsin’s invasive species laws.</a:t>
            </a:r>
            <a:r>
              <a:rPr lang="en-US" sz="1400" dirty="0" smtClean="0"/>
              <a:t/>
            </a:r>
            <a:br>
              <a:rPr lang="en-US" sz="1400" dirty="0" smtClean="0"/>
            </a:br>
            <a:endParaRPr lang="en-US" sz="1400" dirty="0"/>
          </a:p>
          <a:p>
            <a:pPr marL="0" indent="0">
              <a:buNone/>
            </a:pPr>
            <a:r>
              <a:rPr lang="en-US" sz="1400" b="1" dirty="0" smtClean="0">
                <a:solidFill>
                  <a:schemeClr val="tx2"/>
                </a:solidFill>
              </a:rPr>
              <a:t>Big Blake Lake Pontoon Classroom</a:t>
            </a:r>
          </a:p>
          <a:p>
            <a:pPr marL="0" indent="0">
              <a:buNone/>
            </a:pPr>
            <a:r>
              <a:rPr lang="en-US" sz="1400" dirty="0" smtClean="0"/>
              <a:t>Saturday, June 13</a:t>
            </a:r>
            <a:r>
              <a:rPr lang="en-US" sz="1400" baseline="30000" dirty="0" smtClean="0"/>
              <a:t>th</a:t>
            </a:r>
            <a:r>
              <a:rPr lang="en-US" sz="1400" dirty="0" smtClean="0"/>
              <a:t>, noon-2 pm, East Landing/North End of the Lake/</a:t>
            </a:r>
            <a:r>
              <a:rPr lang="en-US" sz="1400" dirty="0" err="1" smtClean="0"/>
              <a:t>Bystrom</a:t>
            </a:r>
            <a:r>
              <a:rPr lang="en-US" sz="1400" dirty="0" smtClean="0"/>
              <a:t> Lane</a:t>
            </a:r>
          </a:p>
          <a:p>
            <a:pPr marL="0" indent="0">
              <a:buNone/>
            </a:pPr>
            <a:r>
              <a:rPr lang="en-US" sz="1400" i="1" dirty="0"/>
              <a:t>Join the Polk County Land and Water Resources Department for </a:t>
            </a:r>
            <a:r>
              <a:rPr lang="en-US" sz="1400" i="1"/>
              <a:t>an </a:t>
            </a:r>
            <a:r>
              <a:rPr lang="en-US" sz="1400" i="1" smtClean="0"/>
              <a:t>on-the-water </a:t>
            </a:r>
            <a:r>
              <a:rPr lang="en-US" sz="1400" i="1" dirty="0"/>
              <a:t>experience to learn how water samples, algae samples, and sediment samples are collected and analyzed on Big Blake Lake. This is your opportunity to learn how to find wild rice, how water samples work, learn more about Big Blake Lake and ask any questions you have regarding the lake. </a:t>
            </a:r>
            <a:endParaRPr lang="en-US" sz="1400" i="1" dirty="0" smtClean="0"/>
          </a:p>
          <a:p>
            <a:pPr marL="0" indent="0">
              <a:buNone/>
            </a:pPr>
            <a:r>
              <a:rPr lang="en-US" sz="1400" dirty="0" smtClean="0"/>
              <a:t/>
            </a:r>
            <a:br>
              <a:rPr lang="en-US" sz="1400" dirty="0" smtClean="0"/>
            </a:br>
            <a:r>
              <a:rPr lang="en-US" sz="1400" b="1" dirty="0" smtClean="0">
                <a:solidFill>
                  <a:schemeClr val="tx2"/>
                </a:solidFill>
              </a:rPr>
              <a:t>Project RED Training</a:t>
            </a:r>
            <a:r>
              <a:rPr lang="en-US" sz="1400" dirty="0" smtClean="0"/>
              <a:t/>
            </a:r>
            <a:br>
              <a:rPr lang="en-US" sz="1400" dirty="0" smtClean="0"/>
            </a:br>
            <a:r>
              <a:rPr lang="en-US" sz="1400" dirty="0" smtClean="0"/>
              <a:t>Classroom Training: Thursday, June 11</a:t>
            </a:r>
            <a:r>
              <a:rPr lang="en-US" sz="1400" baseline="30000" dirty="0" smtClean="0"/>
              <a:t>th</a:t>
            </a:r>
            <a:r>
              <a:rPr lang="en-US" sz="1400" dirty="0" smtClean="0"/>
              <a:t>, 6-8pm OR</a:t>
            </a:r>
            <a:r>
              <a:rPr lang="en-US" sz="1400" dirty="0"/>
              <a:t> </a:t>
            </a:r>
            <a:r>
              <a:rPr lang="en-US" sz="1400" dirty="0" smtClean="0"/>
              <a:t>Tuesday, June 16</a:t>
            </a:r>
            <a:r>
              <a:rPr lang="en-US" sz="1400" baseline="30000" dirty="0" smtClean="0"/>
              <a:t>th</a:t>
            </a:r>
            <a:r>
              <a:rPr lang="en-US" sz="1400" dirty="0" smtClean="0"/>
              <a:t>, 6-8 pm, St. Croix River Association, St. Croix Falls</a:t>
            </a:r>
            <a:br>
              <a:rPr lang="en-US" sz="1400" dirty="0" smtClean="0"/>
            </a:br>
            <a:r>
              <a:rPr lang="en-US" sz="1400" dirty="0" smtClean="0"/>
              <a:t>River Detection Field Day: Tuesday, June 23</a:t>
            </a:r>
            <a:r>
              <a:rPr lang="en-US" sz="1400" baseline="30000" dirty="0" smtClean="0"/>
              <a:t>rd </a:t>
            </a:r>
            <a:r>
              <a:rPr lang="en-US" sz="1400" dirty="0" smtClean="0"/>
              <a:t>, time to be determined, St. Croix River </a:t>
            </a:r>
            <a:endParaRPr lang="en-US" sz="1400" baseline="30000" dirty="0" smtClean="0"/>
          </a:p>
          <a:p>
            <a:pPr marL="0" indent="0">
              <a:buNone/>
            </a:pPr>
            <a:r>
              <a:rPr lang="en-US" sz="1400" i="1" dirty="0" smtClean="0"/>
              <a:t>Become a Riverine Early Detector and monitor rivers and streams for 16 invasive species.</a:t>
            </a:r>
          </a:p>
          <a:p>
            <a:pPr marL="0" indent="0">
              <a:buNone/>
            </a:pPr>
            <a:endParaRPr lang="en-US" sz="1400" dirty="0" smtClean="0"/>
          </a:p>
          <a:p>
            <a:pPr marL="0" indent="0">
              <a:buNone/>
            </a:pPr>
            <a:r>
              <a:rPr lang="en-US" sz="1400" b="1" dirty="0" smtClean="0">
                <a:solidFill>
                  <a:schemeClr val="tx2"/>
                </a:solidFill>
              </a:rPr>
              <a:t>Aquatic Invasive Species Citizen Lake Monitoring Network</a:t>
            </a:r>
          </a:p>
          <a:p>
            <a:pPr marL="0" indent="0">
              <a:buNone/>
            </a:pPr>
            <a:r>
              <a:rPr lang="en-US" sz="1400" dirty="0" smtClean="0"/>
              <a:t>Wednesday, July 15</a:t>
            </a:r>
            <a:r>
              <a:rPr lang="en-US" sz="1400" baseline="30000" dirty="0" smtClean="0"/>
              <a:t>th</a:t>
            </a:r>
            <a:r>
              <a:rPr lang="en-US" sz="1400" dirty="0" smtClean="0"/>
              <a:t>, 1-4pm , Polk County Government Center , Balsam Lake</a:t>
            </a:r>
            <a:br>
              <a:rPr lang="en-US" sz="1400" dirty="0" smtClean="0"/>
            </a:br>
            <a:r>
              <a:rPr lang="en-US" sz="1400" i="1" dirty="0" smtClean="0"/>
              <a:t>Join a network of volunteers to monitor Big Blake Lake for aquatic invasive species.  </a:t>
            </a:r>
          </a:p>
          <a:p>
            <a:pPr marL="0" indent="0">
              <a:buNone/>
            </a:pPr>
            <a:endParaRPr lang="en-US" sz="1400" dirty="0"/>
          </a:p>
          <a:p>
            <a:pPr marL="0" indent="0">
              <a:buNone/>
            </a:pPr>
            <a:r>
              <a:rPr lang="en-US" sz="1400" b="1" dirty="0" smtClean="0">
                <a:solidFill>
                  <a:schemeClr val="tx2"/>
                </a:solidFill>
              </a:rPr>
              <a:t>Aquatic Invasive Species Bridge Snapshot Day</a:t>
            </a:r>
            <a:br>
              <a:rPr lang="en-US" sz="1400" b="1" dirty="0" smtClean="0">
                <a:solidFill>
                  <a:schemeClr val="tx2"/>
                </a:solidFill>
              </a:rPr>
            </a:br>
            <a:r>
              <a:rPr lang="en-US" sz="1400" dirty="0" smtClean="0"/>
              <a:t>Saturday, August 29</a:t>
            </a:r>
            <a:r>
              <a:rPr lang="en-US" sz="1400" baseline="30000" dirty="0" smtClean="0"/>
              <a:t>th</a:t>
            </a:r>
            <a:r>
              <a:rPr lang="en-US" sz="1400" dirty="0" smtClean="0"/>
              <a:t>, 9am-1pm , St. Croix River Association, St. Croix Falls</a:t>
            </a:r>
            <a:endParaRPr lang="en-US" sz="1400" b="1" dirty="0" smtClean="0">
              <a:solidFill>
                <a:schemeClr val="tx2"/>
              </a:solidFill>
            </a:endParaRPr>
          </a:p>
          <a:p>
            <a:pPr marL="0" indent="0">
              <a:buNone/>
            </a:pPr>
            <a:r>
              <a:rPr lang="en-US" sz="1400" i="1" dirty="0" smtClean="0"/>
              <a:t>Join 200 other volunteers at one of more than 20 rendezvous sites statewide to help search for invasive species on rivers.</a:t>
            </a:r>
          </a:p>
          <a:p>
            <a:pPr marL="0" indent="0">
              <a:buNone/>
            </a:pPr>
            <a:endParaRPr lang="en-US" sz="1400" dirty="0" smtClean="0"/>
          </a:p>
          <a:p>
            <a:pPr marL="0" indent="0" algn="ctr">
              <a:buNone/>
            </a:pPr>
            <a:r>
              <a:rPr lang="en-US" sz="1400" dirty="0" smtClean="0"/>
              <a:t>All events are free.  Please RSVP to Katelin Holm, katelin.holm@co.polk.wi.us , 715-485-8637.</a:t>
            </a:r>
            <a:endParaRPr lang="en-US" sz="1400" dirty="0"/>
          </a:p>
        </p:txBody>
      </p:sp>
      <p:sp>
        <p:nvSpPr>
          <p:cNvPr id="6" name="Rectangle 5"/>
          <p:cNvSpPr/>
          <p:nvPr/>
        </p:nvSpPr>
        <p:spPr>
          <a:xfrm>
            <a:off x="152400" y="167640"/>
            <a:ext cx="5410200" cy="8229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smtClean="0"/>
              <a:t>2015 Upcoming </a:t>
            </a:r>
            <a:r>
              <a:rPr lang="en-US" sz="3600" dirty="0" smtClean="0"/>
              <a:t>Events</a:t>
            </a:r>
            <a:endParaRPr lang="en-US" sz="3600" dirty="0"/>
          </a:p>
        </p:txBody>
      </p:sp>
      <p:cxnSp>
        <p:nvCxnSpPr>
          <p:cNvPr id="8" name="Straight Connector 7"/>
          <p:cNvCxnSpPr/>
          <p:nvPr/>
        </p:nvCxnSpPr>
        <p:spPr>
          <a:xfrm>
            <a:off x="76200" y="2667000"/>
            <a:ext cx="754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6200" y="4267200"/>
            <a:ext cx="754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6200" y="5867400"/>
            <a:ext cx="754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114300" y="7315200"/>
            <a:ext cx="754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76200" y="8229600"/>
            <a:ext cx="7543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200" y="9448800"/>
            <a:ext cx="75438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67640"/>
            <a:ext cx="1737360" cy="1737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67883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TotalTime>
  <Words>25</Words>
  <Application>Microsoft Office PowerPoint</Application>
  <PresentationFormat>Custom</PresentationFormat>
  <Paragraphs>20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Polk County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katelin Holm</dc:creator>
  <cp:lastModifiedBy>katelin Holm</cp:lastModifiedBy>
  <cp:revision>9</cp:revision>
  <cp:lastPrinted>2015-05-14T14:58:41Z</cp:lastPrinted>
  <dcterms:created xsi:type="dcterms:W3CDTF">2015-05-14T12:48:20Z</dcterms:created>
  <dcterms:modified xsi:type="dcterms:W3CDTF">2016-10-28T14:25:18Z</dcterms:modified>
</cp:coreProperties>
</file>